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57" r:id="rId3"/>
    <p:sldId id="258" r:id="rId4"/>
    <p:sldId id="264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3D30B-63CD-4349-B42F-F316A1D05E61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D09F9-F5C0-4977-B0AF-8D2D7D1B63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91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09F9-F5C0-4977-B0AF-8D2D7D1B638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15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09F9-F5C0-4977-B0AF-8D2D7D1B638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39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67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8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09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63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34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2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53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26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98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6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71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3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640" y="90872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Moderne inspuitsystemen</a:t>
            </a:r>
            <a:endParaRPr lang="nl-NL" sz="28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1331640" y="242088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 de dia’s zit ook geluid!</a:t>
            </a:r>
          </a:p>
          <a:p>
            <a:endParaRPr lang="nl-NL" dirty="0"/>
          </a:p>
          <a:p>
            <a:r>
              <a:rPr lang="nl-NL" dirty="0" smtClean="0"/>
              <a:t>Onderin zit de knop om het geluid af te spelen.</a:t>
            </a:r>
          </a:p>
          <a:p>
            <a:r>
              <a:rPr lang="nl-NL" dirty="0" smtClean="0"/>
              <a:t>Klik daarop om de uitleg te beluisteren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9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jn documenten\01 My Files\01 My Documents\01 LESSEN_GCG\03 techniek\diesel injector\0904dp_03_z+diesel_engines+direct_inje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67544" y="27089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67544" y="324433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100392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8071545" y="51571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</a:t>
            </a:r>
            <a:endParaRPr lang="nl-NL" dirty="0"/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755576" y="2542838"/>
            <a:ext cx="2205993" cy="3507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V="1">
            <a:off x="755576" y="2893586"/>
            <a:ext cx="3096344" cy="5354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stCxn id="6" idx="1"/>
          </p:cNvCxnSpPr>
          <p:nvPr/>
        </p:nvCxnSpPr>
        <p:spPr>
          <a:xfrm flipH="1" flipV="1">
            <a:off x="4572001" y="3933056"/>
            <a:ext cx="3528391" cy="6887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>
            <a:stCxn id="7" idx="1"/>
          </p:cNvCxnSpPr>
          <p:nvPr/>
        </p:nvCxnSpPr>
        <p:spPr>
          <a:xfrm flipH="1" flipV="1">
            <a:off x="4810889" y="4481671"/>
            <a:ext cx="3260656" cy="8601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7956376" y="2655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4522857" y="607694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6</a:t>
            </a:r>
            <a:endParaRPr lang="nl-NL" dirty="0"/>
          </a:p>
        </p:txBody>
      </p:sp>
      <p:cxnSp>
        <p:nvCxnSpPr>
          <p:cNvPr id="22" name="Rechte verbindingslijn met pijl 21"/>
          <p:cNvCxnSpPr>
            <a:stCxn id="20" idx="1"/>
          </p:cNvCxnSpPr>
          <p:nvPr/>
        </p:nvCxnSpPr>
        <p:spPr>
          <a:xfrm flipH="1">
            <a:off x="5652121" y="2839834"/>
            <a:ext cx="2304255" cy="6887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flipV="1">
            <a:off x="4810889" y="5013176"/>
            <a:ext cx="1056456" cy="1205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/>
          <p:cNvSpPr txBox="1"/>
          <p:nvPr/>
        </p:nvSpPr>
        <p:spPr>
          <a:xfrm>
            <a:off x="2015716" y="58497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7</a:t>
            </a:r>
            <a:endParaRPr lang="nl-NL" dirty="0"/>
          </a:p>
        </p:txBody>
      </p:sp>
      <p:cxnSp>
        <p:nvCxnSpPr>
          <p:cNvPr id="29" name="Rechte verbindingslijn met pijl 28"/>
          <p:cNvCxnSpPr>
            <a:stCxn id="28" idx="0"/>
          </p:cNvCxnSpPr>
          <p:nvPr/>
        </p:nvCxnSpPr>
        <p:spPr>
          <a:xfrm flipV="1">
            <a:off x="2303748" y="3453971"/>
            <a:ext cx="657821" cy="23957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>
            <a:stCxn id="28" idx="0"/>
          </p:cNvCxnSpPr>
          <p:nvPr/>
        </p:nvCxnSpPr>
        <p:spPr>
          <a:xfrm flipV="1">
            <a:off x="2303748" y="2558354"/>
            <a:ext cx="2628292" cy="32913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mmonrail dia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52385" y="5729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ijn documenten\01 My Files\01 My Documents\01 LESSEN_GCG\03 techniek\diesel injector\underhood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0669"/>
            <a:ext cx="4248472" cy="58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mmonrail dia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07904" y="5690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119187"/>
            <a:ext cx="7562850" cy="4619625"/>
          </a:xfrm>
          <a:prstGeom prst="rect">
            <a:avLst/>
          </a:prstGeom>
        </p:spPr>
      </p:pic>
      <p:pic>
        <p:nvPicPr>
          <p:cNvPr id="4" name="commonrail dia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3848" y="5107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4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36</Words>
  <Application>Microsoft Office PowerPoint</Application>
  <PresentationFormat>Diavoorstelling (4:3)</PresentationFormat>
  <Paragraphs>14</Paragraphs>
  <Slides>4</Slides>
  <Notes>2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Edudelta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FTR</dc:creator>
  <cp:lastModifiedBy>J. de Feijter</cp:lastModifiedBy>
  <cp:revision>28</cp:revision>
  <dcterms:created xsi:type="dcterms:W3CDTF">2012-11-12T22:05:59Z</dcterms:created>
  <dcterms:modified xsi:type="dcterms:W3CDTF">2013-11-17T15:18:02Z</dcterms:modified>
</cp:coreProperties>
</file>